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FAA6DD9-C57A-4831-BF79-401F97D3A54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4A134A-17DF-47DC-9AD8-BA2DC6A5BFA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643042" y="0"/>
            <a:ext cx="474876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9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Hergé</a:t>
            </a:r>
            <a:endParaRPr lang="es-E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4 Imagen" descr="escuela de idiom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071546"/>
            <a:ext cx="2714644" cy="4909117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5 Imagen" descr="he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857364"/>
            <a:ext cx="3419709" cy="4464990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714488"/>
            <a:ext cx="7498080" cy="4800600"/>
          </a:xfrm>
        </p:spPr>
        <p:txBody>
          <a:bodyPr/>
          <a:lstStyle/>
          <a:p>
            <a:r>
              <a:rPr lang="fr-FR" dirty="0" smtClean="0"/>
              <a:t>Hergé, de son vrai nom Georges Prosper Remi (né le 22 mai 1907 à Etterbeek et mort le 3 mars 1983 à Woluwe-Saint-Lambert, Belgique).</a:t>
            </a:r>
          </a:p>
          <a:p>
            <a:r>
              <a:rPr lang="fr-FR" dirty="0" smtClean="0"/>
              <a:t>Est un auteur belge de bande dessinée francophone, principalement connu pour </a:t>
            </a:r>
            <a:r>
              <a:rPr lang="fr-FR" i="1" u="sng" dirty="0" smtClean="0"/>
              <a:t>Les Aventures de Tintin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167334" y="285728"/>
            <a:ext cx="7507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 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peu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de 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biographie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: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Tintín :</a:t>
            </a:r>
          </a:p>
          <a:p>
            <a:r>
              <a:rPr lang="fr-FR" sz="2400" i="1" dirty="0" smtClean="0"/>
              <a:t>Les Aventures de Tintin</a:t>
            </a:r>
            <a:r>
              <a:rPr lang="fr-FR" sz="2400" dirty="0" smtClean="0"/>
              <a:t> sont une série d'albums de bande dessinée créée par le dessinateur et scénariste belge Georges Remi, dit Hergé.</a:t>
            </a:r>
          </a:p>
          <a:p>
            <a:r>
              <a:rPr lang="fr-FR" sz="2400" dirty="0" smtClean="0"/>
              <a:t>La série est publiée pour la première fois le 10 janvier 1929 dans </a:t>
            </a:r>
            <a:r>
              <a:rPr lang="fr-FR" sz="2400" i="1" dirty="0" smtClean="0"/>
              <a:t>le Petit Vingtième</a:t>
            </a:r>
            <a:r>
              <a:rPr lang="fr-FR" sz="2400" dirty="0" smtClean="0"/>
              <a:t>, supplément pour enfants du journal belge </a:t>
            </a:r>
            <a:r>
              <a:rPr lang="fr-FR" sz="2400" i="1" dirty="0" smtClean="0"/>
              <a:t>le Vingtième Siècle</a:t>
            </a:r>
            <a:r>
              <a:rPr lang="fr-FR" sz="2400" dirty="0" smtClean="0"/>
              <a:t>.</a:t>
            </a:r>
            <a:endParaRPr lang="es-ES" sz="24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202777" y="357166"/>
            <a:ext cx="6949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Nous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le </a:t>
            </a:r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connu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pour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.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 23 janvier 1930, le dessinateur crée deux nouveaux personnages de la moyenne bourgeoisie bruxelloise : Quick et </a:t>
            </a:r>
            <a:r>
              <a:rPr lang="fr-FR" dirty="0" err="1" smtClean="0"/>
              <a:t>Flupke</a:t>
            </a:r>
            <a:r>
              <a:rPr lang="fr-FR" dirty="0" smtClean="0"/>
              <a:t> . Cette nouvelle bande dessinée paraît dans les pages du </a:t>
            </a:r>
            <a:r>
              <a:rPr lang="fr-FR" i="1" dirty="0" smtClean="0"/>
              <a:t>Petit Vingtième</a:t>
            </a:r>
            <a:r>
              <a:rPr lang="fr-FR" dirty="0" smtClean="0"/>
              <a:t> de façon continue, tous les jeudis, jusqu'en 1935, puis de façon plus irrégulière jusqu'en 1940.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167467" y="357166"/>
            <a:ext cx="4020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Son </a:t>
            </a:r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travail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: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1428736"/>
            <a:ext cx="7498080" cy="4800600"/>
          </a:xfrm>
        </p:spPr>
        <p:txBody>
          <a:bodyPr/>
          <a:lstStyle/>
          <a:p>
            <a:r>
              <a:rPr lang="fr-FR" dirty="0" smtClean="0"/>
              <a:t>Au cours de ses aventures,   Tintin parcourt</a:t>
            </a:r>
          </a:p>
          <a:p>
            <a:pPr>
              <a:buNone/>
            </a:pPr>
            <a:r>
              <a:rPr lang="fr-FR" dirty="0" smtClean="0"/>
              <a:t>la planète (et va même au-delà, pour visiter la Lune.)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 C’est un jeune reporter</a:t>
            </a:r>
          </a:p>
          <a:p>
            <a:pPr>
              <a:buNone/>
            </a:pPr>
            <a:r>
              <a:rPr lang="fr-FR" dirty="0" smtClean="0"/>
              <a:t> qui cherche des nouveaux</a:t>
            </a:r>
          </a:p>
          <a:p>
            <a:pPr>
              <a:buNone/>
            </a:pPr>
            <a:r>
              <a:rPr lang="fr-FR" dirty="0" smtClean="0"/>
              <a:t>Aventures.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071538" y="285728"/>
            <a:ext cx="7586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Parler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un 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peu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de Tintín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4 Imagen" descr="west_end_beckons_for_tintin_stage_produ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2500306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400" b="1" dirty="0" err="1" smtClean="0"/>
              <a:t>Personnages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principaux</a:t>
            </a:r>
            <a:r>
              <a:rPr lang="es-ES" sz="2400" b="1" dirty="0" smtClean="0"/>
              <a:t> :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s-ES" sz="2400" b="1" dirty="0" err="1" smtClean="0"/>
              <a:t>Lieu</a:t>
            </a:r>
            <a:r>
              <a:rPr lang="es-ES" sz="2400" b="1" dirty="0" smtClean="0"/>
              <a:t> de </a:t>
            </a:r>
            <a:r>
              <a:rPr lang="es-ES" sz="2400" b="1" dirty="0" err="1" smtClean="0"/>
              <a:t>l’action</a:t>
            </a:r>
            <a:r>
              <a:rPr lang="es-ES" sz="2400" b="1" dirty="0" smtClean="0"/>
              <a:t> :</a:t>
            </a:r>
            <a:endParaRPr lang="es-ES" sz="2400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Tintin et Milou (son chien)</a:t>
            </a:r>
          </a:p>
          <a:p>
            <a:r>
              <a:rPr lang="fr-FR" dirty="0" smtClean="0"/>
              <a:t>Capitaine Haddock</a:t>
            </a:r>
          </a:p>
          <a:p>
            <a:r>
              <a:rPr lang="fr-FR" dirty="0" smtClean="0"/>
              <a:t>Dupond et Dupont</a:t>
            </a:r>
          </a:p>
          <a:p>
            <a:r>
              <a:rPr lang="fr-FR" dirty="0" err="1" smtClean="0"/>
              <a:t>Tryphon</a:t>
            </a:r>
            <a:r>
              <a:rPr lang="fr-FR" dirty="0" smtClean="0"/>
              <a:t> Tournesol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Un peu partout sur Terre, même sur la Lune à une occasion.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12" name="11 Imagen" descr="Aventures-de-Tint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32556">
            <a:off x="5000628" y="3286124"/>
            <a:ext cx="3771429" cy="1587302"/>
          </a:xfrm>
          <a:prstGeom prst="rect">
            <a:avLst/>
          </a:prstGeom>
        </p:spPr>
      </p:pic>
      <p:pic>
        <p:nvPicPr>
          <p:cNvPr id="13" name="12 Imagen" descr="Dibu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928934"/>
            <a:ext cx="4286280" cy="3243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157</TotalTime>
  <Words>44</Words>
  <Application>Microsoft Office PowerPoint</Application>
  <PresentationFormat>Presentación en pantalla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Solsticio</vt:lpstr>
      <vt:lpstr> 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Usuario</dc:creator>
  <cp:lastModifiedBy>Usuario</cp:lastModifiedBy>
  <cp:revision>18</cp:revision>
  <dcterms:created xsi:type="dcterms:W3CDTF">2011-05-21T16:39:18Z</dcterms:created>
  <dcterms:modified xsi:type="dcterms:W3CDTF">2011-05-26T18:35:18Z</dcterms:modified>
</cp:coreProperties>
</file>